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3" r:id="rId4"/>
  </p:sldMasterIdLst>
  <p:notesMasterIdLst>
    <p:notesMasterId r:id="rId6"/>
  </p:notesMasterIdLst>
  <p:sldIdLst>
    <p:sldId id="257" r:id="rId5"/>
  </p:sldIdLst>
  <p:sldSz cx="18288000" cy="10287000"/>
  <p:notesSz cx="6858000" cy="9144000"/>
  <p:embeddedFontLst>
    <p:embeddedFont>
      <p:font typeface="Lato" panose="020F0502020204030203" pitchFamily="34" charset="0"/>
      <p:regular r:id="rId7"/>
      <p:bold r:id="rId8"/>
      <p:italic r:id="rId9"/>
      <p:boldItalic r:id="rId10"/>
    </p:embeddedFont>
    <p:embeddedFont>
      <p:font typeface="Lato Black" panose="020F0A02020204030203" pitchFamily="34" charset="0"/>
      <p:bold r:id="rId11"/>
      <p:boldItalic r:id="rId12"/>
    </p:embeddedFont>
    <p:embeddedFont>
      <p:font typeface="Lato Bold"/>
      <p:regular r:id="rId13"/>
      <p:bold r:id="rId14"/>
    </p:embeddedFont>
    <p:embeddedFont>
      <p:font typeface="Lato Heavy" panose="020B0604020202020204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A86C"/>
    <a:srgbClr val="EA5D4E"/>
    <a:srgbClr val="193E72"/>
    <a:srgbClr val="D5E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15711B-676C-9FDA-DC2A-31D34D1264BC}" v="5" dt="2025-03-26T17:30:00.7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9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Wickett (CMH - Research and Knowledge Transfer)" userId="S::c.wickett@bham.ac.uk::87e7ee99-2876-46d8-865b-a51e6fa3f576" providerId="AD" clId="Web-{7A82FDAD-47A5-446E-9FFC-34100FB814E2}"/>
    <pc:docChg chg="modSld">
      <pc:chgData name="Claire Wickett (CMH - Research and Knowledge Transfer)" userId="S::c.wickett@bham.ac.uk::87e7ee99-2876-46d8-865b-a51e6fa3f576" providerId="AD" clId="Web-{7A82FDAD-47A5-446E-9FFC-34100FB814E2}" dt="2025-03-17T16:02:19.819" v="24" actId="1076"/>
      <pc:docMkLst>
        <pc:docMk/>
      </pc:docMkLst>
      <pc:sldChg chg="addSp modSp">
        <pc:chgData name="Claire Wickett (CMH - Research and Knowledge Transfer)" userId="S::c.wickett@bham.ac.uk::87e7ee99-2876-46d8-865b-a51e6fa3f576" providerId="AD" clId="Web-{7A82FDAD-47A5-446E-9FFC-34100FB814E2}" dt="2025-03-17T16:02:19.819" v="24" actId="1076"/>
        <pc:sldMkLst>
          <pc:docMk/>
          <pc:sldMk cId="0" sldId="256"/>
        </pc:sldMkLst>
      </pc:sldChg>
    </pc:docChg>
  </pc:docChgLst>
  <pc:docChgLst>
    <pc:chgData name="Claire Wickett (CMH - Research and Knowledge Transfer)" userId="S::c.wickett@bham.ac.uk::87e7ee99-2876-46d8-865b-a51e6fa3f576" providerId="AD" clId="Web-{578F78DC-978E-4E12-BDEB-9A1DAFAE1ED8}"/>
    <pc:docChg chg="modSld">
      <pc:chgData name="Claire Wickett (CMH - Research and Knowledge Transfer)" userId="S::c.wickett@bham.ac.uk::87e7ee99-2876-46d8-865b-a51e6fa3f576" providerId="AD" clId="Web-{578F78DC-978E-4E12-BDEB-9A1DAFAE1ED8}" dt="2025-03-14T15:28:57.113" v="952" actId="20577"/>
      <pc:docMkLst>
        <pc:docMk/>
      </pc:docMkLst>
      <pc:sldChg chg="modSp">
        <pc:chgData name="Claire Wickett (CMH - Research and Knowledge Transfer)" userId="S::c.wickett@bham.ac.uk::87e7ee99-2876-46d8-865b-a51e6fa3f576" providerId="AD" clId="Web-{578F78DC-978E-4E12-BDEB-9A1DAFAE1ED8}" dt="2025-03-14T15:28:57.113" v="952" actId="20577"/>
        <pc:sldMkLst>
          <pc:docMk/>
          <pc:sldMk cId="0" sldId="256"/>
        </pc:sldMkLst>
      </pc:sldChg>
    </pc:docChg>
  </pc:docChgLst>
  <pc:docChgLst>
    <pc:chgData name="Elena Pizzoli (Communications and Reputation)" userId="d2283435-31aa-4ccf-b57e-26fc6e5caaa3" providerId="ADAL" clId="{BC5F3E93-8822-4965-B819-0D5F884ACEC8}"/>
    <pc:docChg chg="modSld">
      <pc:chgData name="Elena Pizzoli (Communications and Reputation)" userId="d2283435-31aa-4ccf-b57e-26fc6e5caaa3" providerId="ADAL" clId="{BC5F3E93-8822-4965-B819-0D5F884ACEC8}" dt="2024-06-26T14:45:12.690" v="32" actId="20577"/>
      <pc:docMkLst>
        <pc:docMk/>
      </pc:docMkLst>
      <pc:sldChg chg="modSp mod">
        <pc:chgData name="Elena Pizzoli (Communications and Reputation)" userId="d2283435-31aa-4ccf-b57e-26fc6e5caaa3" providerId="ADAL" clId="{BC5F3E93-8822-4965-B819-0D5F884ACEC8}" dt="2024-06-26T14:45:12.690" v="32" actId="20577"/>
        <pc:sldMkLst>
          <pc:docMk/>
          <pc:sldMk cId="1915117891" sldId="260"/>
        </pc:sldMkLst>
      </pc:sldChg>
    </pc:docChg>
  </pc:docChgLst>
  <pc:docChgLst>
    <pc:chgData name="Claire Wickett (CMH - Research and Knowledge Transfer)" userId="S::c.wickett@bham.ac.uk::87e7ee99-2876-46d8-865b-a51e6fa3f576" providerId="AD" clId="Web-{EF1655F0-A238-424E-BA8D-3EC7E74CCF3E}"/>
    <pc:docChg chg="modSld">
      <pc:chgData name="Claire Wickett (CMH - Research and Knowledge Transfer)" userId="S::c.wickett@bham.ac.uk::87e7ee99-2876-46d8-865b-a51e6fa3f576" providerId="AD" clId="Web-{EF1655F0-A238-424E-BA8D-3EC7E74CCF3E}" dt="2025-03-17T15:41:56.159" v="11"/>
      <pc:docMkLst>
        <pc:docMk/>
      </pc:docMkLst>
      <pc:sldChg chg="modNotes">
        <pc:chgData name="Claire Wickett (CMH - Research and Knowledge Transfer)" userId="S::c.wickett@bham.ac.uk::87e7ee99-2876-46d8-865b-a51e6fa3f576" providerId="AD" clId="Web-{EF1655F0-A238-424E-BA8D-3EC7E74CCF3E}" dt="2025-03-17T15:41:56.159" v="11"/>
        <pc:sldMkLst>
          <pc:docMk/>
          <pc:sldMk cId="0" sldId="256"/>
        </pc:sldMkLst>
      </pc:sldChg>
    </pc:docChg>
  </pc:docChgLst>
  <pc:docChgLst>
    <pc:chgData name="Claire Wickett (CMH - Research and Knowledge Transfer)" userId="S::c.wickett@bham.ac.uk::87e7ee99-2876-46d8-865b-a51e6fa3f576" providerId="AD" clId="Web-{7B10C6CF-374F-4F2E-8448-146673986963}"/>
    <pc:docChg chg="addSld delSld modSld">
      <pc:chgData name="Claire Wickett (CMH - Research and Knowledge Transfer)" userId="S::c.wickett@bham.ac.uk::87e7ee99-2876-46d8-865b-a51e6fa3f576" providerId="AD" clId="Web-{7B10C6CF-374F-4F2E-8448-146673986963}" dt="2025-03-24T10:11:50.793" v="115" actId="20577"/>
      <pc:docMkLst>
        <pc:docMk/>
      </pc:docMkLst>
      <pc:sldChg chg="modSp add del replId">
        <pc:chgData name="Claire Wickett (CMH - Research and Knowledge Transfer)" userId="S::c.wickett@bham.ac.uk::87e7ee99-2876-46d8-865b-a51e6fa3f576" providerId="AD" clId="Web-{7B10C6CF-374F-4F2E-8448-146673986963}" dt="2025-03-24T10:11:50.793" v="115" actId="20577"/>
        <pc:sldMkLst>
          <pc:docMk/>
          <pc:sldMk cId="2700484505" sldId="257"/>
        </pc:sldMkLst>
        <pc:spChg chg="mod">
          <ac:chgData name="Claire Wickett (CMH - Research and Knowledge Transfer)" userId="S::c.wickett@bham.ac.uk::87e7ee99-2876-46d8-865b-a51e6fa3f576" providerId="AD" clId="Web-{7B10C6CF-374F-4F2E-8448-146673986963}" dt="2025-03-24T10:11:38.855" v="111" actId="14100"/>
          <ac:spMkLst>
            <pc:docMk/>
            <pc:sldMk cId="2700484505" sldId="257"/>
            <ac:spMk id="24" creationId="{9358CDA4-4BAD-0068-6DB2-44CECA4D9496}"/>
          </ac:spMkLst>
        </pc:spChg>
        <pc:spChg chg="mod">
          <ac:chgData name="Claire Wickett (CMH - Research and Knowledge Transfer)" userId="S::c.wickett@bham.ac.uk::87e7ee99-2876-46d8-865b-a51e6fa3f576" providerId="AD" clId="Web-{7B10C6CF-374F-4F2E-8448-146673986963}" dt="2025-03-24T10:10:49.244" v="95" actId="1076"/>
          <ac:spMkLst>
            <pc:docMk/>
            <pc:sldMk cId="2700484505" sldId="257"/>
            <ac:spMk id="33" creationId="{EE2416DB-D092-AD27-55BC-BE03A1E5CC92}"/>
          </ac:spMkLst>
        </pc:spChg>
        <pc:spChg chg="mod">
          <ac:chgData name="Claire Wickett (CMH - Research and Knowledge Transfer)" userId="S::c.wickett@bham.ac.uk::87e7ee99-2876-46d8-865b-a51e6fa3f576" providerId="AD" clId="Web-{7B10C6CF-374F-4F2E-8448-146673986963}" dt="2025-03-24T10:11:50.793" v="115" actId="20577"/>
          <ac:spMkLst>
            <pc:docMk/>
            <pc:sldMk cId="2700484505" sldId="257"/>
            <ac:spMk id="34" creationId="{86F85921-88AA-6766-8B32-96C7DF064234}"/>
          </ac:spMkLst>
        </pc:spChg>
        <pc:grpChg chg="mod">
          <ac:chgData name="Claire Wickett (CMH - Research and Knowledge Transfer)" userId="S::c.wickett@bham.ac.uk::87e7ee99-2876-46d8-865b-a51e6fa3f576" providerId="AD" clId="Web-{7B10C6CF-374F-4F2E-8448-146673986963}" dt="2025-03-24T10:11:35.324" v="109" actId="14100"/>
          <ac:grpSpMkLst>
            <pc:docMk/>
            <pc:sldMk cId="2700484505" sldId="257"/>
            <ac:grpSpMk id="20" creationId="{6EACFE2C-809F-65EC-1F56-8B7EBB865D8E}"/>
          </ac:grpSpMkLst>
        </pc:grpChg>
        <pc:grpChg chg="mod">
          <ac:chgData name="Claire Wickett (CMH - Research and Knowledge Transfer)" userId="S::c.wickett@bham.ac.uk::87e7ee99-2876-46d8-865b-a51e6fa3f576" providerId="AD" clId="Web-{7B10C6CF-374F-4F2E-8448-146673986963}" dt="2025-03-24T10:11:38.308" v="110" actId="14100"/>
          <ac:grpSpMkLst>
            <pc:docMk/>
            <pc:sldMk cId="2700484505" sldId="257"/>
            <ac:grpSpMk id="30" creationId="{48F5B25F-27CA-C0CA-2241-DF7629DC4C16}"/>
          </ac:grpSpMkLst>
        </pc:grpChg>
      </pc:sldChg>
      <pc:sldChg chg="del">
        <pc:chgData name="Claire Wickett (CMH - Research and Knowledge Transfer)" userId="S::c.wickett@bham.ac.uk::87e7ee99-2876-46d8-865b-a51e6fa3f576" providerId="AD" clId="Web-{7B10C6CF-374F-4F2E-8448-146673986963}" dt="2025-03-24T10:08:37.100" v="1"/>
        <pc:sldMkLst>
          <pc:docMk/>
          <pc:sldMk cId="0" sldId="259"/>
        </pc:sldMkLst>
      </pc:sldChg>
    </pc:docChg>
  </pc:docChgLst>
  <pc:docChgLst>
    <pc:chgData name="Elena Pizzoli (CMH - Administration)" userId="S::e.pizzoli@bham.ac.uk::d2283435-31aa-4ccf-b57e-26fc6e5caaa3" providerId="AD" clId="Web-{9015711B-676C-9FDA-DC2A-31D34D1264BC}"/>
    <pc:docChg chg="modSld">
      <pc:chgData name="Elena Pizzoli (CMH - Administration)" userId="S::e.pizzoli@bham.ac.uk::d2283435-31aa-4ccf-b57e-26fc6e5caaa3" providerId="AD" clId="Web-{9015711B-676C-9FDA-DC2A-31D34D1264BC}" dt="2025-03-26T17:30:00.704" v="2" actId="14100"/>
      <pc:docMkLst>
        <pc:docMk/>
      </pc:docMkLst>
      <pc:sldChg chg="modSp">
        <pc:chgData name="Elena Pizzoli (CMH - Administration)" userId="S::e.pizzoli@bham.ac.uk::d2283435-31aa-4ccf-b57e-26fc6e5caaa3" providerId="AD" clId="Web-{9015711B-676C-9FDA-DC2A-31D34D1264BC}" dt="2025-03-26T17:30:00.704" v="2" actId="14100"/>
        <pc:sldMkLst>
          <pc:docMk/>
          <pc:sldMk cId="2700484505" sldId="257"/>
        </pc:sldMkLst>
        <pc:spChg chg="mod">
          <ac:chgData name="Elena Pizzoli (CMH - Administration)" userId="S::e.pizzoli@bham.ac.uk::d2283435-31aa-4ccf-b57e-26fc6e5caaa3" providerId="AD" clId="Web-{9015711B-676C-9FDA-DC2A-31D34D1264BC}" dt="2025-03-26T17:30:00.704" v="2" actId="14100"/>
          <ac:spMkLst>
            <pc:docMk/>
            <pc:sldMk cId="2700484505" sldId="257"/>
            <ac:spMk id="35" creationId="{3A2DAE45-8765-0DD6-F2D2-3231209D7D64}"/>
          </ac:spMkLst>
        </pc:spChg>
        <pc:spChg chg="mod">
          <ac:chgData name="Elena Pizzoli (CMH - Administration)" userId="S::e.pizzoli@bham.ac.uk::d2283435-31aa-4ccf-b57e-26fc6e5caaa3" providerId="AD" clId="Web-{9015711B-676C-9FDA-DC2A-31D34D1264BC}" dt="2025-03-26T17:29:39.891" v="1" actId="20577"/>
          <ac:spMkLst>
            <pc:docMk/>
            <pc:sldMk cId="2700484505" sldId="257"/>
            <ac:spMk id="50" creationId="{FF842AFF-73A8-46E8-D36B-377008463A09}"/>
          </ac:spMkLst>
        </pc:spChg>
      </pc:sldChg>
    </pc:docChg>
  </pc:docChgLst>
  <pc:docChgLst>
    <pc:chgData name="Claire Wickett (CMH - Research and Knowledge Transfer)" userId="S::c.wickett@bham.ac.uk::87e7ee99-2876-46d8-865b-a51e6fa3f576" providerId="AD" clId="Web-{4BB06A5D-F50C-4E24-84D1-B24E4463D8DB}"/>
    <pc:docChg chg="modSld">
      <pc:chgData name="Claire Wickett (CMH - Research and Knowledge Transfer)" userId="S::c.wickett@bham.ac.uk::87e7ee99-2876-46d8-865b-a51e6fa3f576" providerId="AD" clId="Web-{4BB06A5D-F50C-4E24-84D1-B24E4463D8DB}" dt="2025-03-24T15:44:04.833" v="62" actId="20577"/>
      <pc:docMkLst>
        <pc:docMk/>
      </pc:docMkLst>
      <pc:sldChg chg="modSp">
        <pc:chgData name="Claire Wickett (CMH - Research and Knowledge Transfer)" userId="S::c.wickett@bham.ac.uk::87e7ee99-2876-46d8-865b-a51e6fa3f576" providerId="AD" clId="Web-{4BB06A5D-F50C-4E24-84D1-B24E4463D8DB}" dt="2025-03-24T15:43:57.786" v="61" actId="20577"/>
        <pc:sldMkLst>
          <pc:docMk/>
          <pc:sldMk cId="0" sldId="256"/>
        </pc:sldMkLst>
      </pc:sldChg>
      <pc:sldChg chg="modSp">
        <pc:chgData name="Claire Wickett (CMH - Research and Knowledge Transfer)" userId="S::c.wickett@bham.ac.uk::87e7ee99-2876-46d8-865b-a51e6fa3f576" providerId="AD" clId="Web-{4BB06A5D-F50C-4E24-84D1-B24E4463D8DB}" dt="2025-03-24T15:44:04.833" v="62" actId="20577"/>
        <pc:sldMkLst>
          <pc:docMk/>
          <pc:sldMk cId="2700484505" sldId="257"/>
        </pc:sldMkLst>
        <pc:spChg chg="mod">
          <ac:chgData name="Claire Wickett (CMH - Research and Knowledge Transfer)" userId="S::c.wickett@bham.ac.uk::87e7ee99-2876-46d8-865b-a51e6fa3f576" providerId="AD" clId="Web-{4BB06A5D-F50C-4E24-84D1-B24E4463D8DB}" dt="2025-03-24T15:44:04.833" v="62" actId="20577"/>
          <ac:spMkLst>
            <pc:docMk/>
            <pc:sldMk cId="2700484505" sldId="257"/>
            <ac:spMk id="41" creationId="{D46A9D36-5C5B-342F-E14B-EEE6ECE50660}"/>
          </ac:spMkLst>
        </pc:spChg>
      </pc:sldChg>
    </pc:docChg>
  </pc:docChgLst>
  <pc:docChgLst>
    <pc:chgData name="Elena Pizzoli (Communications and Reputation)" userId="S::e.pizzoli@bham.ac.uk::d2283435-31aa-4ccf-b57e-26fc6e5caaa3" providerId="AD" clId="Web-{992179CD-093E-C8BB-9F23-77EE0084DF00}"/>
    <pc:docChg chg="modSld">
      <pc:chgData name="Elena Pizzoli (Communications and Reputation)" userId="S::e.pizzoli@bham.ac.uk::d2283435-31aa-4ccf-b57e-26fc6e5caaa3" providerId="AD" clId="Web-{992179CD-093E-C8BB-9F23-77EE0084DF00}" dt="2024-06-26T14:44:28.895" v="1" actId="1076"/>
      <pc:docMkLst>
        <pc:docMk/>
      </pc:docMkLst>
      <pc:sldChg chg="modSp">
        <pc:chgData name="Elena Pizzoli (Communications and Reputation)" userId="S::e.pizzoli@bham.ac.uk::d2283435-31aa-4ccf-b57e-26fc6e5caaa3" providerId="AD" clId="Web-{992179CD-093E-C8BB-9F23-77EE0084DF00}" dt="2024-06-26T14:44:28.895" v="1" actId="1076"/>
        <pc:sldMkLst>
          <pc:docMk/>
          <pc:sldMk cId="2700484505" sldId="257"/>
        </pc:sldMkLst>
      </pc:sldChg>
    </pc:docChg>
  </pc:docChgLst>
  <pc:docChgLst>
    <pc:chgData name="Elena Pizzoli (CMH - Administration)" userId="S::e.pizzoli@bham.ac.uk::d2283435-31aa-4ccf-b57e-26fc6e5caaa3" providerId="AD" clId="Web-{D0CF41F1-715B-415B-BF8E-1059B3E24F81}"/>
    <pc:docChg chg="modSld">
      <pc:chgData name="Elena Pizzoli (CMH - Administration)" userId="S::e.pizzoli@bham.ac.uk::d2283435-31aa-4ccf-b57e-26fc6e5caaa3" providerId="AD" clId="Web-{D0CF41F1-715B-415B-BF8E-1059B3E24F81}" dt="2025-03-03T13:28:24.885" v="5" actId="1076"/>
      <pc:docMkLst>
        <pc:docMk/>
      </pc:docMkLst>
      <pc:sldChg chg="addSp modSp">
        <pc:chgData name="Elena Pizzoli (CMH - Administration)" userId="S::e.pizzoli@bham.ac.uk::d2283435-31aa-4ccf-b57e-26fc6e5caaa3" providerId="AD" clId="Web-{D0CF41F1-715B-415B-BF8E-1059B3E24F81}" dt="2025-03-03T13:28:24.885" v="5" actId="1076"/>
        <pc:sldMkLst>
          <pc:docMk/>
          <pc:sldMk cId="2700484505" sldId="257"/>
        </pc:sldMkLst>
      </pc:sldChg>
    </pc:docChg>
  </pc:docChgLst>
  <pc:docChgLst>
    <pc:chgData name="Elena Pizzoli (CMH - Administration)" userId="d2283435-31aa-4ccf-b57e-26fc6e5caaa3" providerId="ADAL" clId="{308D6061-F027-446F-B526-3292993B7E96}"/>
    <pc:docChg chg="modSld">
      <pc:chgData name="Elena Pizzoli (CMH - Administration)" userId="d2283435-31aa-4ccf-b57e-26fc6e5caaa3" providerId="ADAL" clId="{308D6061-F027-446F-B526-3292993B7E96}" dt="2025-03-26T17:31:20.390" v="4" actId="20577"/>
      <pc:docMkLst>
        <pc:docMk/>
      </pc:docMkLst>
      <pc:sldChg chg="modSp mod">
        <pc:chgData name="Elena Pizzoli (CMH - Administration)" userId="d2283435-31aa-4ccf-b57e-26fc6e5caaa3" providerId="ADAL" clId="{308D6061-F027-446F-B526-3292993B7E96}" dt="2025-03-26T17:31:20.390" v="4" actId="20577"/>
        <pc:sldMkLst>
          <pc:docMk/>
          <pc:sldMk cId="2700484505" sldId="257"/>
        </pc:sldMkLst>
        <pc:spChg chg="mod">
          <ac:chgData name="Elena Pizzoli (CMH - Administration)" userId="d2283435-31aa-4ccf-b57e-26fc6e5caaa3" providerId="ADAL" clId="{308D6061-F027-446F-B526-3292993B7E96}" dt="2025-03-26T17:30:50.930" v="2" actId="20577"/>
          <ac:spMkLst>
            <pc:docMk/>
            <pc:sldMk cId="2700484505" sldId="257"/>
            <ac:spMk id="35" creationId="{3A2DAE45-8765-0DD6-F2D2-3231209D7D64}"/>
          </ac:spMkLst>
        </pc:spChg>
        <pc:spChg chg="mod">
          <ac:chgData name="Elena Pizzoli (CMH - Administration)" userId="d2283435-31aa-4ccf-b57e-26fc6e5caaa3" providerId="ADAL" clId="{308D6061-F027-446F-B526-3292993B7E96}" dt="2025-03-26T17:31:20.390" v="4" actId="20577"/>
          <ac:spMkLst>
            <pc:docMk/>
            <pc:sldMk cId="2700484505" sldId="257"/>
            <ac:spMk id="40" creationId="{524AF099-7B46-FA2E-530D-0EADE4C56D81}"/>
          </ac:spMkLst>
        </pc:spChg>
      </pc:sldChg>
    </pc:docChg>
  </pc:docChgLst>
  <pc:docChgLst>
    <pc:chgData name="Claire Wickett (CMH - Research and Knowledge Transfer)" userId="S::c.wickett@bham.ac.uk::87e7ee99-2876-46d8-865b-a51e6fa3f576" providerId="AD" clId="Web-{F5E769E7-F1D3-4005-8844-D1A45C106496}"/>
    <pc:docChg chg="modSld">
      <pc:chgData name="Claire Wickett (CMH - Research and Knowledge Transfer)" userId="S::c.wickett@bham.ac.uk::87e7ee99-2876-46d8-865b-a51e6fa3f576" providerId="AD" clId="Web-{F5E769E7-F1D3-4005-8844-D1A45C106496}" dt="2025-03-18T13:53:17.146" v="7" actId="20577"/>
      <pc:docMkLst>
        <pc:docMk/>
      </pc:docMkLst>
      <pc:sldChg chg="modSp">
        <pc:chgData name="Claire Wickett (CMH - Research and Knowledge Transfer)" userId="S::c.wickett@bham.ac.uk::87e7ee99-2876-46d8-865b-a51e6fa3f576" providerId="AD" clId="Web-{F5E769E7-F1D3-4005-8844-D1A45C106496}" dt="2025-03-18T13:53:17.146" v="7" actId="20577"/>
        <pc:sldMkLst>
          <pc:docMk/>
          <pc:sldMk cId="0" sldId="256"/>
        </pc:sldMkLst>
      </pc:sldChg>
    </pc:docChg>
  </pc:docChgLst>
  <pc:docChgLst>
    <pc:chgData name="Elena Pizzoli (CMH - Administration)" userId="d2283435-31aa-4ccf-b57e-26fc6e5caaa3" providerId="ADAL" clId="{DF6F69B8-98C3-487E-ADA8-D9B8434DDFF6}"/>
    <pc:docChg chg="custSel modSld">
      <pc:chgData name="Elena Pizzoli (CMH - Administration)" userId="d2283435-31aa-4ccf-b57e-26fc6e5caaa3" providerId="ADAL" clId="{DF6F69B8-98C3-487E-ADA8-D9B8434DDFF6}" dt="2025-03-03T13:32:10.945" v="51" actId="164"/>
      <pc:docMkLst>
        <pc:docMk/>
      </pc:docMkLst>
      <pc:sldChg chg="addSp delSp modSp mod">
        <pc:chgData name="Elena Pizzoli (CMH - Administration)" userId="d2283435-31aa-4ccf-b57e-26fc6e5caaa3" providerId="ADAL" clId="{DF6F69B8-98C3-487E-ADA8-D9B8434DDFF6}" dt="2025-03-03T13:32:10.945" v="51" actId="164"/>
        <pc:sldMkLst>
          <pc:docMk/>
          <pc:sldMk cId="2700484505" sldId="257"/>
        </pc:sldMkLst>
      </pc:sldChg>
    </pc:docChg>
  </pc:docChgLst>
  <pc:docChgLst>
    <pc:chgData name="Claire Wickett (CMH - Research and Knowledge Transfer)" userId="S::c.wickett@bham.ac.uk::87e7ee99-2876-46d8-865b-a51e6fa3f576" providerId="AD" clId="Web-{E38D99D7-397A-436B-BD27-D87FF67D0966}"/>
    <pc:docChg chg="modSld">
      <pc:chgData name="Claire Wickett (CMH - Research and Knowledge Transfer)" userId="S::c.wickett@bham.ac.uk::87e7ee99-2876-46d8-865b-a51e6fa3f576" providerId="AD" clId="Web-{E38D99D7-397A-436B-BD27-D87FF67D0966}" dt="2025-03-14T15:30:41.735" v="18"/>
      <pc:docMkLst>
        <pc:docMk/>
      </pc:docMkLst>
      <pc:sldChg chg="modNotes">
        <pc:chgData name="Claire Wickett (CMH - Research and Knowledge Transfer)" userId="S::c.wickett@bham.ac.uk::87e7ee99-2876-46d8-865b-a51e6fa3f576" providerId="AD" clId="Web-{E38D99D7-397A-436B-BD27-D87FF67D0966}" dt="2025-03-14T15:30:41.735" v="18"/>
        <pc:sldMkLst>
          <pc:docMk/>
          <pc:sldMk cId="0" sldId="256"/>
        </pc:sldMkLst>
      </pc:sldChg>
    </pc:docChg>
  </pc:docChgLst>
  <pc:docChgLst>
    <pc:chgData name="Claire Wickett (CMH - Research and Knowledge Transfer)" userId="S::c.wickett@bham.ac.uk::87e7ee99-2876-46d8-865b-a51e6fa3f576" providerId="AD" clId="Web-{EBCB3990-2801-4929-ABD5-E5FFCBD2C479}"/>
    <pc:docChg chg="delSld modSld">
      <pc:chgData name="Claire Wickett (CMH - Research and Knowledge Transfer)" userId="S::c.wickett@bham.ac.uk::87e7ee99-2876-46d8-865b-a51e6fa3f576" providerId="AD" clId="Web-{EBCB3990-2801-4929-ABD5-E5FFCBD2C479}" dt="2025-03-14T11:29:29.139" v="35" actId="20577"/>
      <pc:docMkLst>
        <pc:docMk/>
      </pc:docMkLst>
      <pc:sldChg chg="addSp delSp modSp">
        <pc:chgData name="Claire Wickett (CMH - Research and Knowledge Transfer)" userId="S::c.wickett@bham.ac.uk::87e7ee99-2876-46d8-865b-a51e6fa3f576" providerId="AD" clId="Web-{EBCB3990-2801-4929-ABD5-E5FFCBD2C479}" dt="2025-03-14T11:29:29.139" v="35" actId="20577"/>
        <pc:sldMkLst>
          <pc:docMk/>
          <pc:sldMk cId="0" sldId="256"/>
        </pc:sldMkLst>
      </pc:sldChg>
      <pc:sldChg chg="del">
        <pc:chgData name="Claire Wickett (CMH - Research and Knowledge Transfer)" userId="S::c.wickett@bham.ac.uk::87e7ee99-2876-46d8-865b-a51e6fa3f576" providerId="AD" clId="Web-{EBCB3990-2801-4929-ABD5-E5FFCBD2C479}" dt="2025-03-14T11:27:06.417" v="0"/>
        <pc:sldMkLst>
          <pc:docMk/>
          <pc:sldMk cId="1915117891" sldId="260"/>
        </pc:sldMkLst>
      </pc:sldChg>
    </pc:docChg>
  </pc:docChgLst>
  <pc:docChgLst>
    <pc:chgData name="Claire Wickett (CMH - Research and Knowledge Transfer)" userId="S::c.wickett@bham.ac.uk::87e7ee99-2876-46d8-865b-a51e6fa3f576" providerId="AD" clId="Web-{E5202EA8-83E6-46D3-8C36-1EE0321EF2F1}"/>
    <pc:docChg chg="delSld">
      <pc:chgData name="Claire Wickett (CMH - Research and Knowledge Transfer)" userId="S::c.wickett@bham.ac.uk::87e7ee99-2876-46d8-865b-a51e6fa3f576" providerId="AD" clId="Web-{E5202EA8-83E6-46D3-8C36-1EE0321EF2F1}" dt="2025-03-24T15:45:28.602" v="0"/>
      <pc:docMkLst>
        <pc:docMk/>
      </pc:docMkLst>
      <pc:sldChg chg="del">
        <pc:chgData name="Claire Wickett (CMH - Research and Knowledge Transfer)" userId="S::c.wickett@bham.ac.uk::87e7ee99-2876-46d8-865b-a51e6fa3f576" providerId="AD" clId="Web-{E5202EA8-83E6-46D3-8C36-1EE0321EF2F1}" dt="2025-03-24T15:45:28.602" v="0"/>
        <pc:sldMkLst>
          <pc:docMk/>
          <pc:sldMk cId="0" sldId="256"/>
        </pc:sldMkLst>
      </pc:sldChg>
    </pc:docChg>
  </pc:docChgLst>
  <pc:docChgLst>
    <pc:chgData name="Claire Wickett (CMH - Research and Knowledge Transfer)" userId="S::c.wickett@bham.ac.uk::87e7ee99-2876-46d8-865b-a51e6fa3f576" providerId="AD" clId="Web-{38B76522-F3FD-4ADE-A4F2-CEB96D86EA9F}"/>
    <pc:docChg chg="modSld">
      <pc:chgData name="Claire Wickett (CMH - Research and Knowledge Transfer)" userId="S::c.wickett@bham.ac.uk::87e7ee99-2876-46d8-865b-a51e6fa3f576" providerId="AD" clId="Web-{38B76522-F3FD-4ADE-A4F2-CEB96D86EA9F}" dt="2025-03-17T17:43:41.958" v="2"/>
      <pc:docMkLst>
        <pc:docMk/>
      </pc:docMkLst>
      <pc:sldChg chg="delSp modSp">
        <pc:chgData name="Claire Wickett (CMH - Research and Knowledge Transfer)" userId="S::c.wickett@bham.ac.uk::87e7ee99-2876-46d8-865b-a51e6fa3f576" providerId="AD" clId="Web-{38B76522-F3FD-4ADE-A4F2-CEB96D86EA9F}" dt="2025-03-17T17:43:41.958" v="2"/>
        <pc:sldMkLst>
          <pc:docMk/>
          <pc:sldMk cId="0" sldId="25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FA10D-DB60-45D9-A502-F624925450FE}" type="datetimeFigureOut">
              <a:t>3/26/2025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D0892-1C0C-4ABD-92CC-AC45454D016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80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A5BDA8-3CD8-8566-B074-38229A3BE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BB698C-FB80-4A63-1F65-0EF7CAA0BE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AE967B-6AFA-D1A3-DD37-5B6DCA32BA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Approved by Professor Simon Jones – 17/3/25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D4549C-F224-4E27-D440-8E1CD96720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D0892-1C0C-4ABD-92CC-AC45454D0167}" type="slidenum"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290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573C2-4342-FBD3-5BF8-44C49732FE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528EC1-7C6C-D4FE-DEEE-AF2391F46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2C66B-5B13-8308-1055-750A4446C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1F50-FD11-49C0-A82B-7F04D44DB6B5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D46858-7467-E475-B434-9D38CE702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9A4D6-CEF9-BF9C-9F9E-4179C6404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7B2-049C-42F8-BEDD-3249877611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623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826DB-EC6D-7A7E-4115-785F28F26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4E0882-4ADC-9BEC-26AA-CF3D62E858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EAFAB7-3DE3-71B7-A0FF-4639CBB377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58A9D1-CD98-4514-6857-075DA5950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1F50-FD11-49C0-A82B-7F04D44DB6B5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1DCA17-0580-DFAB-C365-667C473FB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E810F-F8EC-8CC3-6880-FFFCA7A2D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7B2-049C-42F8-BEDD-3249877611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560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A9692-9455-A824-2EBB-17E141CFB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E9A252-14CC-F953-D77D-4D273B68A0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2759D-28B1-3065-C92D-91201D2BD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1F50-FD11-49C0-A82B-7F04D44DB6B5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D2688-53F3-BF19-710D-A14BE6072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B5799-6DAC-4A4E-AD88-4D7848FF8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7B2-049C-42F8-BEDD-3249877611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219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F19FD2-B539-F9BA-325D-D8A7259695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C86B44-5ED4-A47C-5DD3-9CB98BD10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55DCD-132D-3808-2B6F-98A8E08A2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1F50-FD11-49C0-A82B-7F04D44DB6B5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41637-68CB-0160-7ECF-B7F48D80D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ABD83-9EC8-03A9-422B-058C056DA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7B2-049C-42F8-BEDD-3249877611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788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6D9D80F-6970-4C37-6029-A3E2D7FE7C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1562100"/>
            <a:ext cx="16840200" cy="106679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1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Insert project title here</a:t>
            </a:r>
            <a:endParaRPr lang="en-GB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CFE2526-FB89-EFEB-BB65-87713E734E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4400" y="3467100"/>
            <a:ext cx="3429000" cy="167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en-GB" dirty="0"/>
              <a:t>Paste theme icon and name here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51D4F374-6BB8-DB52-2C45-80322A2643C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14400" y="7962900"/>
            <a:ext cx="3429000" cy="1600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4pPr marL="1371600" indent="0">
              <a:buNone/>
              <a:defRPr/>
            </a:lvl4pPr>
          </a:lstStyle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Lato"/>
              </a:rPr>
              <a:t>Paste relevant method(s) icon and name here from next slide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042E0BD7-4B47-715B-B826-2AB0F9720B0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00600" y="3467100"/>
            <a:ext cx="4038600" cy="167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GB" dirty="0"/>
              <a:t>Insert aim of PPIE work here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8AE4870E-01EE-3673-4DE9-F203536589D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00600" y="6286500"/>
            <a:ext cx="4038600" cy="3276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/>
              <a:t>key learning 1</a:t>
            </a:r>
          </a:p>
          <a:p>
            <a:pPr lvl="0"/>
            <a:r>
              <a:rPr lang="en-US" dirty="0"/>
              <a:t>key learning 2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EFF36EA8-31DB-3D8D-ECB8-429897BEC5A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48802" y="3467100"/>
            <a:ext cx="7772398" cy="20574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/>
              <a:t>aspect of involvement 1</a:t>
            </a:r>
          </a:p>
          <a:p>
            <a:pPr lvl="0"/>
            <a:r>
              <a:rPr lang="en-US" dirty="0"/>
              <a:t>aspect of involvement 2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67DB97E0-6A6A-1DA8-319C-A42CEBE297E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48800" y="6667500"/>
            <a:ext cx="7772400" cy="2895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GB" dirty="0"/>
              <a:t>impact 1</a:t>
            </a:r>
          </a:p>
          <a:p>
            <a:pPr lvl="0"/>
            <a:r>
              <a:rPr lang="en-GB" dirty="0"/>
              <a:t>impact 2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964F16F3-ECE3-3298-FB31-58F707FC84C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95400" y="5676900"/>
            <a:ext cx="1066800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rgbClr val="193E72"/>
                </a:solidFill>
                <a:latin typeface="Lato Black" panose="020F0A02020204030203" pitchFamily="34" charset="0"/>
              </a:defRPr>
            </a:lvl1pPr>
          </a:lstStyle>
          <a:p>
            <a:pPr lvl="0"/>
            <a:r>
              <a:rPr lang="en-GB" dirty="0"/>
              <a:t>Insert number</a:t>
            </a:r>
          </a:p>
        </p:txBody>
      </p:sp>
    </p:spTree>
    <p:extLst>
      <p:ext uri="{BB962C8B-B14F-4D97-AF65-F5344CB8AC3E}">
        <p14:creationId xmlns:p14="http://schemas.microsoft.com/office/powerpoint/2010/main" val="19000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EC347-DC48-766A-E4DD-4C2AC39D2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8FFCB-B799-FBEF-1323-4D050E56C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2D84B-8C38-D47C-A830-A6DA5EB28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1F50-FD11-49C0-A82B-7F04D44DB6B5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552E0-A838-FCCD-E1A7-E28445871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E679C-395E-12FF-B67A-D4C76BC35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7B2-049C-42F8-BEDD-3249877611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83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69211-A2A6-6B24-53D4-9676FA16B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21B72-6DCC-D4D8-BC72-862519B49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1689C-DD1C-4122-0D52-619E22DBD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1F50-FD11-49C0-A82B-7F04D44DB6B5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B6ACB-3EF0-9914-E5E0-7609BA9E0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D048A-410F-3B9A-FFEF-0B9040867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7B2-049C-42F8-BEDD-3249877611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753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36E9D-4E2C-D6C3-48CA-2442D45B6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C94CF-DE9A-5244-4E41-B81F50AD25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25FACB-A530-0063-F493-0A6E3038F6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3B1DEC-FC11-2C4A-A502-8D9B87723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1F50-FD11-49C0-A82B-7F04D44DB6B5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2FFC89-149C-B344-66CC-55C15EF1D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4D8C66-ED1C-408E-5227-E4347934F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7B2-049C-42F8-BEDD-3249877611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347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CA841-CBFC-AFB9-493B-99850BA76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6BA190-57FF-B397-8306-06986422F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F5E488-03B2-48E0-25A5-215778D14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6E3B49-B844-13B0-EF72-07259CF6C7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FDD9FF-C132-B142-68E9-2EECDEE212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3CCB5B-6C46-441E-B788-122912226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1F50-FD11-49C0-A82B-7F04D44DB6B5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05AA5C-B7E7-1293-3A96-4AF068D59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EECDCA-1A07-8C8A-D63E-FEC2504BD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7B2-049C-42F8-BEDD-3249877611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07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8AA90-B710-939F-FBDF-9C259AFF1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7FAD0C-D3EF-84EA-6155-C369EDC72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1F50-FD11-49C0-A82B-7F04D44DB6B5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EB244C-D0F8-9964-A05C-761B650A6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D66EAD-B88B-BA60-2DD0-F05BF9775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7B2-049C-42F8-BEDD-3249877611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604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2">
            <a:extLst>
              <a:ext uri="{FF2B5EF4-FFF2-40B4-BE49-F238E27FC236}">
                <a16:creationId xmlns:a16="http://schemas.microsoft.com/office/drawing/2014/main" id="{D7F7D8F9-023C-21B0-878C-645D5807E671}"/>
              </a:ext>
            </a:extLst>
          </p:cNvPr>
          <p:cNvSpPr/>
          <p:nvPr userDrawn="1"/>
        </p:nvSpPr>
        <p:spPr>
          <a:xfrm>
            <a:off x="762000" y="206725"/>
            <a:ext cx="5029259" cy="1092512"/>
          </a:xfrm>
          <a:custGeom>
            <a:avLst/>
            <a:gdLst/>
            <a:ahLst/>
            <a:cxnLst/>
            <a:rect l="l" t="t" r="r" b="b"/>
            <a:pathLst>
              <a:path w="5029259" h="1092512">
                <a:moveTo>
                  <a:pt x="0" y="0"/>
                </a:moveTo>
                <a:lnTo>
                  <a:pt x="5029259" y="0"/>
                </a:lnTo>
                <a:lnTo>
                  <a:pt x="5029259" y="1092512"/>
                </a:lnTo>
                <a:lnTo>
                  <a:pt x="0" y="10925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D458370-328D-64FA-71F8-358AEE5080AA}"/>
              </a:ext>
            </a:extLst>
          </p:cNvPr>
          <p:cNvCxnSpPr/>
          <p:nvPr userDrawn="1"/>
        </p:nvCxnSpPr>
        <p:spPr>
          <a:xfrm>
            <a:off x="1066800" y="1257300"/>
            <a:ext cx="16306800" cy="0"/>
          </a:xfrm>
          <a:prstGeom prst="line">
            <a:avLst/>
          </a:prstGeom>
          <a:ln w="38100">
            <a:solidFill>
              <a:srgbClr val="EA5D4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542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2799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37D7E-E384-9C56-3B91-938CEB528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EB2C5-13B3-3C03-9B56-32D58C12D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4DF5B0-2198-49ED-497F-0BB95FAE5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C77EAD-3CED-FF78-9D3F-093DD9BE7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1F50-FD11-49C0-A82B-7F04D44DB6B5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9A91BC-D7C5-25DF-5B69-D1C9A12F8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DA8500-8C91-1DCD-A42C-E0AA71D3F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7B2-049C-42F8-BEDD-3249877611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937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3ECC1D-8AF5-7856-BB88-CA44898F3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1D313-C4CE-54BA-FE58-9EF2641F7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A08B6C-1369-CE6F-686C-AE004F1FEF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271F50-FD11-49C0-A82B-7F04D44DB6B5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4A70F-14FD-0C9C-61E6-EFCD1D05AC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78470-0224-9CC9-5054-CE467A2A7E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FD17B2-049C-42F8-BEDD-3249877611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99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6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EE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D4BE91-CB0C-62F2-E482-040604D45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1CE1C5A-95DF-E809-C204-C67DC604673A}"/>
              </a:ext>
            </a:extLst>
          </p:cNvPr>
          <p:cNvGrpSpPr/>
          <p:nvPr/>
        </p:nvGrpSpPr>
        <p:grpSpPr>
          <a:xfrm>
            <a:off x="744246" y="2725688"/>
            <a:ext cx="3754386" cy="2553228"/>
            <a:chOff x="0" y="0"/>
            <a:chExt cx="988810" cy="672455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5C6D8FB-DAB2-3A52-C7E5-DAF9D109160E}"/>
                </a:ext>
              </a:extLst>
            </p:cNvPr>
            <p:cNvSpPr/>
            <p:nvPr/>
          </p:nvSpPr>
          <p:spPr>
            <a:xfrm>
              <a:off x="0" y="0"/>
              <a:ext cx="988810" cy="672455"/>
            </a:xfrm>
            <a:custGeom>
              <a:avLst/>
              <a:gdLst/>
              <a:ahLst/>
              <a:cxnLst/>
              <a:rect l="l" t="t" r="r" b="b"/>
              <a:pathLst>
                <a:path w="988810" h="672455">
                  <a:moveTo>
                    <a:pt x="0" y="0"/>
                  </a:moveTo>
                  <a:lnTo>
                    <a:pt x="988810" y="0"/>
                  </a:lnTo>
                  <a:lnTo>
                    <a:pt x="988810" y="672455"/>
                  </a:lnTo>
                  <a:lnTo>
                    <a:pt x="0" y="6724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432BF1E7-3948-EAC2-859E-65A777E5F898}"/>
                </a:ext>
              </a:extLst>
            </p:cNvPr>
            <p:cNvSpPr txBox="1"/>
            <p:nvPr/>
          </p:nvSpPr>
          <p:spPr>
            <a:xfrm>
              <a:off x="0" y="-38100"/>
              <a:ext cx="988810" cy="7105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0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E60DC5F5-DAC0-BDB4-6F20-5D7223A0EAA4}"/>
              </a:ext>
            </a:extLst>
          </p:cNvPr>
          <p:cNvGrpSpPr/>
          <p:nvPr/>
        </p:nvGrpSpPr>
        <p:grpSpPr>
          <a:xfrm>
            <a:off x="744246" y="5450366"/>
            <a:ext cx="3754386" cy="1573508"/>
            <a:chOff x="0" y="0"/>
            <a:chExt cx="988810" cy="414422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D154A90-99E5-A620-71AE-F9513896AEBA}"/>
                </a:ext>
              </a:extLst>
            </p:cNvPr>
            <p:cNvSpPr/>
            <p:nvPr/>
          </p:nvSpPr>
          <p:spPr>
            <a:xfrm>
              <a:off x="0" y="0"/>
              <a:ext cx="988810" cy="414422"/>
            </a:xfrm>
            <a:custGeom>
              <a:avLst/>
              <a:gdLst/>
              <a:ahLst/>
              <a:cxnLst/>
              <a:rect l="l" t="t" r="r" b="b"/>
              <a:pathLst>
                <a:path w="988810" h="414422">
                  <a:moveTo>
                    <a:pt x="0" y="0"/>
                  </a:moveTo>
                  <a:lnTo>
                    <a:pt x="988810" y="0"/>
                  </a:lnTo>
                  <a:lnTo>
                    <a:pt x="988810" y="414422"/>
                  </a:lnTo>
                  <a:lnTo>
                    <a:pt x="0" y="4144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ED02052F-118C-92DF-C774-3E9377933F0D}"/>
                </a:ext>
              </a:extLst>
            </p:cNvPr>
            <p:cNvSpPr txBox="1"/>
            <p:nvPr/>
          </p:nvSpPr>
          <p:spPr>
            <a:xfrm>
              <a:off x="0" y="-38100"/>
              <a:ext cx="988810" cy="4525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0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82C6C4E4-D001-DEFC-D10C-CD82F5801729}"/>
              </a:ext>
            </a:extLst>
          </p:cNvPr>
          <p:cNvSpPr/>
          <p:nvPr/>
        </p:nvSpPr>
        <p:spPr>
          <a:xfrm>
            <a:off x="2590813" y="5729187"/>
            <a:ext cx="861036" cy="643625"/>
          </a:xfrm>
          <a:custGeom>
            <a:avLst/>
            <a:gdLst/>
            <a:ahLst/>
            <a:cxnLst/>
            <a:rect l="l" t="t" r="r" b="b"/>
            <a:pathLst>
              <a:path w="861036" h="643625">
                <a:moveTo>
                  <a:pt x="0" y="0"/>
                </a:moveTo>
                <a:lnTo>
                  <a:pt x="861036" y="0"/>
                </a:lnTo>
                <a:lnTo>
                  <a:pt x="861036" y="643625"/>
                </a:lnTo>
                <a:lnTo>
                  <a:pt x="0" y="6436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80EFF428-48E5-117B-2D86-688333DFD1EA}"/>
              </a:ext>
            </a:extLst>
          </p:cNvPr>
          <p:cNvGrpSpPr/>
          <p:nvPr/>
        </p:nvGrpSpPr>
        <p:grpSpPr>
          <a:xfrm>
            <a:off x="0" y="0"/>
            <a:ext cx="18288000" cy="1445847"/>
            <a:chOff x="0" y="0"/>
            <a:chExt cx="4816593" cy="380799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94EF23C2-C43A-56B3-5245-FD8BB670797C}"/>
                </a:ext>
              </a:extLst>
            </p:cNvPr>
            <p:cNvSpPr/>
            <p:nvPr/>
          </p:nvSpPr>
          <p:spPr>
            <a:xfrm>
              <a:off x="0" y="0"/>
              <a:ext cx="4816592" cy="380799"/>
            </a:xfrm>
            <a:custGeom>
              <a:avLst/>
              <a:gdLst/>
              <a:ahLst/>
              <a:cxnLst/>
              <a:rect l="l" t="t" r="r" b="b"/>
              <a:pathLst>
                <a:path w="4816592" h="380799">
                  <a:moveTo>
                    <a:pt x="0" y="0"/>
                  </a:moveTo>
                  <a:lnTo>
                    <a:pt x="4816592" y="0"/>
                  </a:lnTo>
                  <a:lnTo>
                    <a:pt x="4816592" y="380799"/>
                  </a:lnTo>
                  <a:lnTo>
                    <a:pt x="0" y="3807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A5EAC5A5-EB37-2C54-F32D-CF5592C30785}"/>
                </a:ext>
              </a:extLst>
            </p:cNvPr>
            <p:cNvSpPr txBox="1"/>
            <p:nvPr/>
          </p:nvSpPr>
          <p:spPr>
            <a:xfrm>
              <a:off x="0" y="-38100"/>
              <a:ext cx="4816593" cy="4188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0"/>
                </a:lnSpc>
              </a:pPr>
              <a:endParaRPr/>
            </a:p>
          </p:txBody>
        </p:sp>
      </p:grpSp>
      <p:sp>
        <p:nvSpPr>
          <p:cNvPr id="12" name="Freeform 12">
            <a:extLst>
              <a:ext uri="{FF2B5EF4-FFF2-40B4-BE49-F238E27FC236}">
                <a16:creationId xmlns:a16="http://schemas.microsoft.com/office/drawing/2014/main" id="{652FCC8F-D356-E583-8494-EB1231017E2A}"/>
              </a:ext>
            </a:extLst>
          </p:cNvPr>
          <p:cNvSpPr/>
          <p:nvPr/>
        </p:nvSpPr>
        <p:spPr>
          <a:xfrm>
            <a:off x="506701" y="241506"/>
            <a:ext cx="5029259" cy="1092512"/>
          </a:xfrm>
          <a:custGeom>
            <a:avLst/>
            <a:gdLst/>
            <a:ahLst/>
            <a:cxnLst/>
            <a:rect l="l" t="t" r="r" b="b"/>
            <a:pathLst>
              <a:path w="5029259" h="1092512">
                <a:moveTo>
                  <a:pt x="0" y="0"/>
                </a:moveTo>
                <a:lnTo>
                  <a:pt x="5029259" y="0"/>
                </a:lnTo>
                <a:lnTo>
                  <a:pt x="5029259" y="1092512"/>
                </a:lnTo>
                <a:lnTo>
                  <a:pt x="0" y="10925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E2242B50-1B22-A18A-8360-D3731975BC31}"/>
              </a:ext>
            </a:extLst>
          </p:cNvPr>
          <p:cNvGrpSpPr/>
          <p:nvPr/>
        </p:nvGrpSpPr>
        <p:grpSpPr>
          <a:xfrm>
            <a:off x="744246" y="7195325"/>
            <a:ext cx="3754386" cy="2600446"/>
            <a:chOff x="0" y="0"/>
            <a:chExt cx="988810" cy="684891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DC79643B-677C-02B2-2A3C-4A6EB1F2B5FA}"/>
                </a:ext>
              </a:extLst>
            </p:cNvPr>
            <p:cNvSpPr/>
            <p:nvPr/>
          </p:nvSpPr>
          <p:spPr>
            <a:xfrm>
              <a:off x="0" y="0"/>
              <a:ext cx="988810" cy="684891"/>
            </a:xfrm>
            <a:custGeom>
              <a:avLst/>
              <a:gdLst/>
              <a:ahLst/>
              <a:cxnLst/>
              <a:rect l="l" t="t" r="r" b="b"/>
              <a:pathLst>
                <a:path w="988810" h="684891">
                  <a:moveTo>
                    <a:pt x="0" y="0"/>
                  </a:moveTo>
                  <a:lnTo>
                    <a:pt x="988810" y="0"/>
                  </a:lnTo>
                  <a:lnTo>
                    <a:pt x="988810" y="684891"/>
                  </a:lnTo>
                  <a:lnTo>
                    <a:pt x="0" y="6848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7D168CA1-C183-4372-0758-94C84AA177EB}"/>
                </a:ext>
              </a:extLst>
            </p:cNvPr>
            <p:cNvSpPr txBox="1"/>
            <p:nvPr/>
          </p:nvSpPr>
          <p:spPr>
            <a:xfrm>
              <a:off x="0" y="-38100"/>
              <a:ext cx="988810" cy="722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0"/>
                </a:lnSpc>
              </a:pPr>
              <a:endParaRPr/>
            </a:p>
          </p:txBody>
        </p:sp>
      </p:grpSp>
      <p:sp>
        <p:nvSpPr>
          <p:cNvPr id="16" name="TextBox 16">
            <a:extLst>
              <a:ext uri="{FF2B5EF4-FFF2-40B4-BE49-F238E27FC236}">
                <a16:creationId xmlns:a16="http://schemas.microsoft.com/office/drawing/2014/main" id="{B973C419-57EB-43F3-966F-CB08FE223BDE}"/>
              </a:ext>
            </a:extLst>
          </p:cNvPr>
          <p:cNvSpPr txBox="1"/>
          <p:nvPr/>
        </p:nvSpPr>
        <p:spPr>
          <a:xfrm>
            <a:off x="1382058" y="2959250"/>
            <a:ext cx="2478763" cy="387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0"/>
              </a:lnSpc>
            </a:pPr>
            <a:r>
              <a:rPr lang="en-US" sz="2350" dirty="0">
                <a:solidFill>
                  <a:srgbClr val="193E72"/>
                </a:solidFill>
                <a:latin typeface="Lato Bold"/>
              </a:rPr>
              <a:t>Research theme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20AFB9CF-88E8-03E1-C93C-A7BB2BD59425}"/>
              </a:ext>
            </a:extLst>
          </p:cNvPr>
          <p:cNvSpPr txBox="1"/>
          <p:nvPr/>
        </p:nvSpPr>
        <p:spPr>
          <a:xfrm>
            <a:off x="1403204" y="5588407"/>
            <a:ext cx="1030605" cy="786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99"/>
              </a:lnSpc>
            </a:pPr>
            <a:r>
              <a:rPr lang="en-US" sz="4850" b="1" dirty="0">
                <a:solidFill>
                  <a:srgbClr val="193E72"/>
                </a:solidFill>
                <a:latin typeface="Lato Heavy"/>
              </a:rPr>
              <a:t>76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FA6AEAD9-BBB9-B397-35B3-066750B95A61}"/>
              </a:ext>
            </a:extLst>
          </p:cNvPr>
          <p:cNvSpPr txBox="1"/>
          <p:nvPr/>
        </p:nvSpPr>
        <p:spPr>
          <a:xfrm>
            <a:off x="1142798" y="6542451"/>
            <a:ext cx="2957282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Lato"/>
              </a:rPr>
              <a:t>public contributors involved</a:t>
            </a: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ABC484DD-4734-24B6-11E6-1DA4D780CFC3}"/>
              </a:ext>
            </a:extLst>
          </p:cNvPr>
          <p:cNvSpPr txBox="1"/>
          <p:nvPr/>
        </p:nvSpPr>
        <p:spPr>
          <a:xfrm>
            <a:off x="9344342" y="573381"/>
            <a:ext cx="7914958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9">
                <a:solidFill>
                  <a:srgbClr val="2EA9B0"/>
                </a:solidFill>
                <a:latin typeface="Lato Bold"/>
              </a:rPr>
              <a:t>Patient and Public Involvement and Engagement (PPIE) Case Study</a:t>
            </a:r>
          </a:p>
        </p:txBody>
      </p:sp>
      <p:grpSp>
        <p:nvGrpSpPr>
          <p:cNvPr id="20" name="Group 20">
            <a:extLst>
              <a:ext uri="{FF2B5EF4-FFF2-40B4-BE49-F238E27FC236}">
                <a16:creationId xmlns:a16="http://schemas.microsoft.com/office/drawing/2014/main" id="{6EACFE2C-809F-65EC-1F56-8B7EBB865D8E}"/>
              </a:ext>
            </a:extLst>
          </p:cNvPr>
          <p:cNvGrpSpPr/>
          <p:nvPr/>
        </p:nvGrpSpPr>
        <p:grpSpPr>
          <a:xfrm>
            <a:off x="4679607" y="2725688"/>
            <a:ext cx="4464393" cy="2553228"/>
            <a:chOff x="0" y="0"/>
            <a:chExt cx="1175807" cy="672455"/>
          </a:xfrm>
        </p:grpSpPr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556E4F0E-622F-F6D3-C939-9C2E8F83044C}"/>
                </a:ext>
              </a:extLst>
            </p:cNvPr>
            <p:cNvSpPr/>
            <p:nvPr/>
          </p:nvSpPr>
          <p:spPr>
            <a:xfrm>
              <a:off x="0" y="0"/>
              <a:ext cx="1175807" cy="672455"/>
            </a:xfrm>
            <a:custGeom>
              <a:avLst/>
              <a:gdLst/>
              <a:ahLst/>
              <a:cxnLst/>
              <a:rect l="l" t="t" r="r" b="b"/>
              <a:pathLst>
                <a:path w="1175807" h="672455">
                  <a:moveTo>
                    <a:pt x="0" y="0"/>
                  </a:moveTo>
                  <a:lnTo>
                    <a:pt x="1175807" y="0"/>
                  </a:lnTo>
                  <a:lnTo>
                    <a:pt x="1175807" y="672455"/>
                  </a:lnTo>
                  <a:lnTo>
                    <a:pt x="0" y="6724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04A736C1-2E82-3336-8F36-B2F2B2549D52}"/>
                </a:ext>
              </a:extLst>
            </p:cNvPr>
            <p:cNvSpPr txBox="1"/>
            <p:nvPr/>
          </p:nvSpPr>
          <p:spPr>
            <a:xfrm>
              <a:off x="0" y="-38100"/>
              <a:ext cx="1175807" cy="7105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0"/>
                </a:lnSpc>
              </a:pPr>
              <a:endParaRPr/>
            </a:p>
          </p:txBody>
        </p:sp>
      </p:grpSp>
      <p:sp>
        <p:nvSpPr>
          <p:cNvPr id="23" name="TextBox 23">
            <a:extLst>
              <a:ext uri="{FF2B5EF4-FFF2-40B4-BE49-F238E27FC236}">
                <a16:creationId xmlns:a16="http://schemas.microsoft.com/office/drawing/2014/main" id="{291C5953-678A-0516-75A0-4B7B14D4D23C}"/>
              </a:ext>
            </a:extLst>
          </p:cNvPr>
          <p:cNvSpPr txBox="1"/>
          <p:nvPr/>
        </p:nvSpPr>
        <p:spPr>
          <a:xfrm>
            <a:off x="4933892" y="2959250"/>
            <a:ext cx="1748045" cy="387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0"/>
              </a:lnSpc>
            </a:pPr>
            <a:r>
              <a:rPr lang="en-US" sz="2350">
                <a:solidFill>
                  <a:srgbClr val="193E72"/>
                </a:solidFill>
                <a:latin typeface="Lato Bold"/>
              </a:rPr>
              <a:t>Aim</a:t>
            </a: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9358CDA4-4BAD-0068-6DB2-44CECA4D9496}"/>
              </a:ext>
            </a:extLst>
          </p:cNvPr>
          <p:cNvSpPr txBox="1"/>
          <p:nvPr/>
        </p:nvSpPr>
        <p:spPr>
          <a:xfrm>
            <a:off x="4933892" y="3537734"/>
            <a:ext cx="4159931" cy="19062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Lato"/>
                <a:ea typeface="Lato"/>
                <a:cs typeface="Lato"/>
              </a:rPr>
              <a:t>Inform translational pathway from target/drug to patient population (i.e. those with osteoarthritis joint pain).  Understanding what the unmet need is, and the patients view on injectable drugs. </a:t>
            </a:r>
            <a:endParaRPr lang="en-US" sz="1800" dirty="0">
              <a:solidFill>
                <a:srgbClr val="000000"/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E117C5AC-A594-A955-D9FD-3A88D95D4D6D}"/>
              </a:ext>
            </a:extLst>
          </p:cNvPr>
          <p:cNvSpPr txBox="1"/>
          <p:nvPr/>
        </p:nvSpPr>
        <p:spPr>
          <a:xfrm>
            <a:off x="2004279" y="7395350"/>
            <a:ext cx="1253907" cy="387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0"/>
              </a:lnSpc>
            </a:pPr>
            <a:r>
              <a:rPr lang="en-US" sz="2350">
                <a:solidFill>
                  <a:srgbClr val="193E72"/>
                </a:solidFill>
                <a:latin typeface="Lato Bold"/>
              </a:rPr>
              <a:t>Methods</a:t>
            </a:r>
          </a:p>
        </p:txBody>
      </p:sp>
      <p:grpSp>
        <p:nvGrpSpPr>
          <p:cNvPr id="26" name="Group 26">
            <a:extLst>
              <a:ext uri="{FF2B5EF4-FFF2-40B4-BE49-F238E27FC236}">
                <a16:creationId xmlns:a16="http://schemas.microsoft.com/office/drawing/2014/main" id="{E92B4D94-7004-B7C8-2202-78A9A4C75146}"/>
              </a:ext>
            </a:extLst>
          </p:cNvPr>
          <p:cNvGrpSpPr/>
          <p:nvPr/>
        </p:nvGrpSpPr>
        <p:grpSpPr>
          <a:xfrm>
            <a:off x="9344342" y="2725688"/>
            <a:ext cx="8153813" cy="3003499"/>
            <a:chOff x="0" y="0"/>
            <a:chExt cx="2147506" cy="791045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1E2714B1-8948-134A-4B3B-8171D7E900B0}"/>
                </a:ext>
              </a:extLst>
            </p:cNvPr>
            <p:cNvSpPr/>
            <p:nvPr/>
          </p:nvSpPr>
          <p:spPr>
            <a:xfrm>
              <a:off x="0" y="0"/>
              <a:ext cx="2147506" cy="791045"/>
            </a:xfrm>
            <a:custGeom>
              <a:avLst/>
              <a:gdLst/>
              <a:ahLst/>
              <a:cxnLst/>
              <a:rect l="l" t="t" r="r" b="b"/>
              <a:pathLst>
                <a:path w="2147506" h="791045">
                  <a:moveTo>
                    <a:pt x="0" y="0"/>
                  </a:moveTo>
                  <a:lnTo>
                    <a:pt x="2147506" y="0"/>
                  </a:lnTo>
                  <a:lnTo>
                    <a:pt x="2147506" y="791045"/>
                  </a:lnTo>
                  <a:lnTo>
                    <a:pt x="0" y="7910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68F0564E-F835-7D86-B1BF-7D999100DEF5}"/>
                </a:ext>
              </a:extLst>
            </p:cNvPr>
            <p:cNvSpPr txBox="1"/>
            <p:nvPr/>
          </p:nvSpPr>
          <p:spPr>
            <a:xfrm>
              <a:off x="0" y="-38100"/>
              <a:ext cx="2147506" cy="829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0"/>
                </a:lnSpc>
              </a:pPr>
              <a:endParaRPr/>
            </a:p>
          </p:txBody>
        </p:sp>
      </p:grpSp>
      <p:sp>
        <p:nvSpPr>
          <p:cNvPr id="29" name="TextBox 29">
            <a:extLst>
              <a:ext uri="{FF2B5EF4-FFF2-40B4-BE49-F238E27FC236}">
                <a16:creationId xmlns:a16="http://schemas.microsoft.com/office/drawing/2014/main" id="{C7168C11-F1C9-A0D9-9E2C-5D1E70FD0B12}"/>
              </a:ext>
            </a:extLst>
          </p:cNvPr>
          <p:cNvSpPr txBox="1"/>
          <p:nvPr/>
        </p:nvSpPr>
        <p:spPr>
          <a:xfrm>
            <a:off x="9658350" y="2959250"/>
            <a:ext cx="2913203" cy="387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0"/>
              </a:lnSpc>
            </a:pPr>
            <a:r>
              <a:rPr lang="en-US" sz="2350">
                <a:solidFill>
                  <a:srgbClr val="193E72"/>
                </a:solidFill>
                <a:latin typeface="Lato Bold"/>
              </a:rPr>
              <a:t>Involvement included</a:t>
            </a:r>
          </a:p>
        </p:txBody>
      </p:sp>
      <p:grpSp>
        <p:nvGrpSpPr>
          <p:cNvPr id="30" name="Group 30">
            <a:extLst>
              <a:ext uri="{FF2B5EF4-FFF2-40B4-BE49-F238E27FC236}">
                <a16:creationId xmlns:a16="http://schemas.microsoft.com/office/drawing/2014/main" id="{48F5B25F-27CA-C0CA-2241-DF7629DC4C16}"/>
              </a:ext>
            </a:extLst>
          </p:cNvPr>
          <p:cNvGrpSpPr/>
          <p:nvPr/>
        </p:nvGrpSpPr>
        <p:grpSpPr>
          <a:xfrm>
            <a:off x="4679607" y="5450366"/>
            <a:ext cx="4464393" cy="4345404"/>
            <a:chOff x="0" y="0"/>
            <a:chExt cx="1175807" cy="1144469"/>
          </a:xfrm>
        </p:grpSpPr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8D8A9BA4-6599-CF3B-5913-40F84A00183A}"/>
                </a:ext>
              </a:extLst>
            </p:cNvPr>
            <p:cNvSpPr/>
            <p:nvPr/>
          </p:nvSpPr>
          <p:spPr>
            <a:xfrm>
              <a:off x="0" y="0"/>
              <a:ext cx="1175807" cy="1144469"/>
            </a:xfrm>
            <a:custGeom>
              <a:avLst/>
              <a:gdLst/>
              <a:ahLst/>
              <a:cxnLst/>
              <a:rect l="l" t="t" r="r" b="b"/>
              <a:pathLst>
                <a:path w="1175807" h="1144469">
                  <a:moveTo>
                    <a:pt x="0" y="0"/>
                  </a:moveTo>
                  <a:lnTo>
                    <a:pt x="1175807" y="0"/>
                  </a:lnTo>
                  <a:lnTo>
                    <a:pt x="1175807" y="1144469"/>
                  </a:lnTo>
                  <a:lnTo>
                    <a:pt x="0" y="11444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Box 32">
              <a:extLst>
                <a:ext uri="{FF2B5EF4-FFF2-40B4-BE49-F238E27FC236}">
                  <a16:creationId xmlns:a16="http://schemas.microsoft.com/office/drawing/2014/main" id="{22C2C486-EE5B-6D5C-7B12-D6CB313DE2E0}"/>
                </a:ext>
              </a:extLst>
            </p:cNvPr>
            <p:cNvSpPr txBox="1"/>
            <p:nvPr/>
          </p:nvSpPr>
          <p:spPr>
            <a:xfrm>
              <a:off x="0" y="-38100"/>
              <a:ext cx="1175807" cy="11825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0"/>
                </a:lnSpc>
              </a:pPr>
              <a:endParaRPr/>
            </a:p>
          </p:txBody>
        </p:sp>
      </p:grpSp>
      <p:sp>
        <p:nvSpPr>
          <p:cNvPr id="33" name="TextBox 33">
            <a:extLst>
              <a:ext uri="{FF2B5EF4-FFF2-40B4-BE49-F238E27FC236}">
                <a16:creationId xmlns:a16="http://schemas.microsoft.com/office/drawing/2014/main" id="{EE2416DB-D092-AD27-55BC-BE03A1E5CC92}"/>
              </a:ext>
            </a:extLst>
          </p:cNvPr>
          <p:cNvSpPr txBox="1"/>
          <p:nvPr/>
        </p:nvSpPr>
        <p:spPr>
          <a:xfrm>
            <a:off x="4933892" y="5708895"/>
            <a:ext cx="1748045" cy="387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0"/>
              </a:lnSpc>
              <a:spcBef>
                <a:spcPct val="0"/>
              </a:spcBef>
            </a:pPr>
            <a:r>
              <a:rPr lang="en-US" sz="2350">
                <a:solidFill>
                  <a:srgbClr val="193E72"/>
                </a:solidFill>
                <a:latin typeface="Lato Bold"/>
              </a:rPr>
              <a:t>Best practice</a:t>
            </a:r>
          </a:p>
        </p:txBody>
      </p:sp>
      <p:sp>
        <p:nvSpPr>
          <p:cNvPr id="34" name="TextBox 34">
            <a:extLst>
              <a:ext uri="{FF2B5EF4-FFF2-40B4-BE49-F238E27FC236}">
                <a16:creationId xmlns:a16="http://schemas.microsoft.com/office/drawing/2014/main" id="{86F85921-88AA-6766-8B32-96C7DF064234}"/>
              </a:ext>
            </a:extLst>
          </p:cNvPr>
          <p:cNvSpPr txBox="1"/>
          <p:nvPr/>
        </p:nvSpPr>
        <p:spPr>
          <a:xfrm>
            <a:off x="4933892" y="6230229"/>
            <a:ext cx="3955824" cy="28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88620" lvl="1" indent="-194310">
              <a:lnSpc>
                <a:spcPts val="2520"/>
              </a:lnSpc>
              <a:buFont typeface="Arial"/>
              <a:buChar char="•"/>
            </a:pPr>
            <a:r>
              <a:rPr lang="en-US" dirty="0">
                <a:latin typeface="Lato"/>
                <a:ea typeface="Lato"/>
                <a:cs typeface="Lato"/>
              </a:rPr>
              <a:t>The use of an online survey allowed many public contributors to offer their views including those that have accessibility challenges.</a:t>
            </a:r>
          </a:p>
          <a:p>
            <a:pPr marL="194310" lvl="1">
              <a:lnSpc>
                <a:spcPts val="2520"/>
              </a:lnSpc>
            </a:pPr>
            <a:endParaRPr lang="en-US" dirty="0">
              <a:latin typeface="Lato"/>
              <a:ea typeface="Lato"/>
              <a:cs typeface="Lato"/>
            </a:endParaRPr>
          </a:p>
          <a:p>
            <a:pPr marL="388620" lvl="1" indent="-194310">
              <a:lnSpc>
                <a:spcPts val="2520"/>
              </a:lnSpc>
              <a:buFont typeface="Arial"/>
              <a:buChar char="•"/>
            </a:pPr>
            <a:r>
              <a:rPr lang="en-US" dirty="0">
                <a:latin typeface="Lato"/>
                <a:ea typeface="Lato"/>
                <a:cs typeface="Lato"/>
              </a:rPr>
              <a:t>Showed how public involvement in discovery science can be impactful for forward translational plans. </a:t>
            </a:r>
          </a:p>
          <a:p>
            <a:pPr marL="388620" lvl="1" indent="-194310">
              <a:lnSpc>
                <a:spcPts val="2520"/>
              </a:lnSpc>
              <a:buFont typeface="Arial"/>
              <a:buChar char="•"/>
            </a:pPr>
            <a:endParaRPr lang="en-US" dirty="0">
              <a:latin typeface="Lato"/>
              <a:ea typeface="Lato"/>
              <a:cs typeface="Lato"/>
            </a:endParaRPr>
          </a:p>
        </p:txBody>
      </p:sp>
      <p:sp>
        <p:nvSpPr>
          <p:cNvPr id="35" name="TextBox 35">
            <a:extLst>
              <a:ext uri="{FF2B5EF4-FFF2-40B4-BE49-F238E27FC236}">
                <a16:creationId xmlns:a16="http://schemas.microsoft.com/office/drawing/2014/main" id="{3A2DAE45-8765-0DD6-F2D2-3231209D7D64}"/>
              </a:ext>
            </a:extLst>
          </p:cNvPr>
          <p:cNvSpPr txBox="1"/>
          <p:nvPr/>
        </p:nvSpPr>
        <p:spPr>
          <a:xfrm>
            <a:off x="9454243" y="3543578"/>
            <a:ext cx="7831186" cy="19074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94310" lvl="1">
              <a:lnSpc>
                <a:spcPts val="2520"/>
              </a:lnSpc>
            </a:pPr>
            <a:r>
              <a:rPr lang="en-US" dirty="0">
                <a:latin typeface="Lato"/>
                <a:ea typeface="Lato"/>
                <a:cs typeface="Lato"/>
              </a:rPr>
              <a:t>Public contributors with lived experience of osteoarthritis joint pain completed a questionnaire survey. The survey asked questions about their daily living including sleep quality, ability to perform household chores and motivation to </a:t>
            </a:r>
            <a:r>
              <a:rPr lang="en-US" dirty="0" err="1">
                <a:latin typeface="Lato"/>
                <a:ea typeface="Lato"/>
                <a:cs typeface="Lato"/>
              </a:rPr>
              <a:t>socialise</a:t>
            </a:r>
            <a:r>
              <a:rPr lang="en-US" dirty="0">
                <a:latin typeface="Lato"/>
                <a:ea typeface="Lato"/>
                <a:cs typeface="Lato"/>
              </a:rPr>
              <a:t>, if they were taking pain relief medication, whether an injectable drug to treat joint pain would be considered, and how frequently they would tolerate having this.</a:t>
            </a:r>
          </a:p>
        </p:txBody>
      </p:sp>
      <p:grpSp>
        <p:nvGrpSpPr>
          <p:cNvPr id="36" name="Group 36">
            <a:extLst>
              <a:ext uri="{FF2B5EF4-FFF2-40B4-BE49-F238E27FC236}">
                <a16:creationId xmlns:a16="http://schemas.microsoft.com/office/drawing/2014/main" id="{D736CBE2-214B-ED95-D518-85108FEC79E1}"/>
              </a:ext>
            </a:extLst>
          </p:cNvPr>
          <p:cNvGrpSpPr/>
          <p:nvPr/>
        </p:nvGrpSpPr>
        <p:grpSpPr>
          <a:xfrm>
            <a:off x="9344342" y="5911973"/>
            <a:ext cx="8153813" cy="3883798"/>
            <a:chOff x="0" y="0"/>
            <a:chExt cx="2147506" cy="1022893"/>
          </a:xfrm>
        </p:grpSpPr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023A814F-81DB-CE8E-4D25-64D258103441}"/>
                </a:ext>
              </a:extLst>
            </p:cNvPr>
            <p:cNvSpPr/>
            <p:nvPr/>
          </p:nvSpPr>
          <p:spPr>
            <a:xfrm>
              <a:off x="0" y="0"/>
              <a:ext cx="2147506" cy="1022893"/>
            </a:xfrm>
            <a:custGeom>
              <a:avLst/>
              <a:gdLst/>
              <a:ahLst/>
              <a:cxnLst/>
              <a:rect l="l" t="t" r="r" b="b"/>
              <a:pathLst>
                <a:path w="2147506" h="1022893">
                  <a:moveTo>
                    <a:pt x="0" y="0"/>
                  </a:moveTo>
                  <a:lnTo>
                    <a:pt x="2147506" y="0"/>
                  </a:lnTo>
                  <a:lnTo>
                    <a:pt x="2147506" y="1022893"/>
                  </a:lnTo>
                  <a:lnTo>
                    <a:pt x="0" y="10228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38">
              <a:extLst>
                <a:ext uri="{FF2B5EF4-FFF2-40B4-BE49-F238E27FC236}">
                  <a16:creationId xmlns:a16="http://schemas.microsoft.com/office/drawing/2014/main" id="{6C1D41B8-7AAC-9AD3-ABDB-940B60F336A4}"/>
                </a:ext>
              </a:extLst>
            </p:cNvPr>
            <p:cNvSpPr txBox="1"/>
            <p:nvPr/>
          </p:nvSpPr>
          <p:spPr>
            <a:xfrm>
              <a:off x="0" y="-38100"/>
              <a:ext cx="2147506" cy="1060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0"/>
                </a:lnSpc>
              </a:pPr>
              <a:endParaRPr/>
            </a:p>
          </p:txBody>
        </p:sp>
      </p:grpSp>
      <p:sp>
        <p:nvSpPr>
          <p:cNvPr id="39" name="TextBox 39">
            <a:extLst>
              <a:ext uri="{FF2B5EF4-FFF2-40B4-BE49-F238E27FC236}">
                <a16:creationId xmlns:a16="http://schemas.microsoft.com/office/drawing/2014/main" id="{32AF5D33-B538-569C-DF16-87AA48DA26DB}"/>
              </a:ext>
            </a:extLst>
          </p:cNvPr>
          <p:cNvSpPr txBox="1"/>
          <p:nvPr/>
        </p:nvSpPr>
        <p:spPr>
          <a:xfrm>
            <a:off x="9658350" y="6094246"/>
            <a:ext cx="3557106" cy="387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0"/>
              </a:lnSpc>
            </a:pPr>
            <a:r>
              <a:rPr lang="en-US" sz="2350">
                <a:solidFill>
                  <a:srgbClr val="193E72"/>
                </a:solidFill>
                <a:latin typeface="Lato Bold"/>
              </a:rPr>
              <a:t>Impact of PPIE</a:t>
            </a:r>
          </a:p>
        </p:txBody>
      </p:sp>
      <p:sp>
        <p:nvSpPr>
          <p:cNvPr id="40" name="TextBox 40">
            <a:extLst>
              <a:ext uri="{FF2B5EF4-FFF2-40B4-BE49-F238E27FC236}">
                <a16:creationId xmlns:a16="http://schemas.microsoft.com/office/drawing/2014/main" id="{524AF099-7B46-FA2E-530D-0EADE4C56D81}"/>
              </a:ext>
            </a:extLst>
          </p:cNvPr>
          <p:cNvSpPr txBox="1"/>
          <p:nvPr/>
        </p:nvSpPr>
        <p:spPr>
          <a:xfrm>
            <a:off x="9455651" y="6695862"/>
            <a:ext cx="7803649" cy="34956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80060" lvl="1" indent="-285750">
              <a:lnSpc>
                <a:spcPts val="2520"/>
              </a:lnSpc>
              <a:buFont typeface="Arial"/>
              <a:buChar char="•"/>
            </a:pPr>
            <a:r>
              <a:rPr lang="en-US" dirty="0">
                <a:latin typeface="Lato"/>
                <a:ea typeface="Lato"/>
                <a:cs typeface="Lato"/>
              </a:rPr>
              <a:t>Public involvement provided a clearer line of sight from preclinical studies to patient target population. It confirmed that most patients were happy to consider an injectable drug, and most people were happy with a monthly dose. This supported the project's long-term goal of developing a new therapeutic drug for osteoarthritis via injection (deemed the most effective route).  </a:t>
            </a:r>
            <a:endParaRPr lang="en-US" dirty="0"/>
          </a:p>
          <a:p>
            <a:pPr marL="480060" lvl="1" indent="-285750">
              <a:lnSpc>
                <a:spcPts val="2520"/>
              </a:lnSpc>
              <a:buFont typeface="Arial"/>
              <a:buChar char="•"/>
            </a:pPr>
            <a:r>
              <a:rPr lang="en-US" dirty="0">
                <a:latin typeface="Lato"/>
                <a:ea typeface="Lato"/>
                <a:cs typeface="Lato"/>
              </a:rPr>
              <a:t>The public involvement also showed that joint pain was a driving factor for poor living experience, which helped researchers to focus their work on specific gene targets which are known to be associated with joint pain.</a:t>
            </a:r>
          </a:p>
          <a:p>
            <a:pPr marL="194310" lvl="1">
              <a:lnSpc>
                <a:spcPts val="2520"/>
              </a:lnSpc>
            </a:pPr>
            <a:endParaRPr lang="en-US" dirty="0">
              <a:latin typeface="Lato"/>
              <a:ea typeface="Lato"/>
              <a:cs typeface="Lato"/>
            </a:endParaRPr>
          </a:p>
          <a:p>
            <a:pPr marL="194310" lvl="1">
              <a:lnSpc>
                <a:spcPts val="2520"/>
              </a:lnSpc>
            </a:pPr>
            <a:endParaRPr lang="en-US" dirty="0">
              <a:latin typeface="Lato"/>
              <a:ea typeface="Lato"/>
              <a:cs typeface="Lato"/>
            </a:endParaRPr>
          </a:p>
        </p:txBody>
      </p:sp>
      <p:sp>
        <p:nvSpPr>
          <p:cNvPr id="41" name="TextBox 41">
            <a:extLst>
              <a:ext uri="{FF2B5EF4-FFF2-40B4-BE49-F238E27FC236}">
                <a16:creationId xmlns:a16="http://schemas.microsoft.com/office/drawing/2014/main" id="{D46A9D36-5C5B-342F-E14B-EEE6ECE50660}"/>
              </a:ext>
            </a:extLst>
          </p:cNvPr>
          <p:cNvSpPr txBox="1"/>
          <p:nvPr/>
        </p:nvSpPr>
        <p:spPr>
          <a:xfrm>
            <a:off x="744246" y="1743978"/>
            <a:ext cx="16753909" cy="553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90"/>
              </a:lnSpc>
            </a:pPr>
            <a:r>
              <a:rPr lang="en-US" sz="3000" dirty="0">
                <a:solidFill>
                  <a:srgbClr val="193E72"/>
                </a:solidFill>
                <a:latin typeface="Lato Bold"/>
                <a:ea typeface="Lato Bold"/>
                <a:cs typeface="Lato Bold"/>
              </a:rPr>
              <a:t>Public insight helping to shape the development of a new osteoarthritis drug</a:t>
            </a:r>
            <a:endParaRPr lang="en-US" dirty="0"/>
          </a:p>
        </p:txBody>
      </p:sp>
      <p:grpSp>
        <p:nvGrpSpPr>
          <p:cNvPr id="47" name="Group 13">
            <a:extLst>
              <a:ext uri="{FF2B5EF4-FFF2-40B4-BE49-F238E27FC236}">
                <a16:creationId xmlns:a16="http://schemas.microsoft.com/office/drawing/2014/main" id="{DB9F2FFC-2C86-D5A4-2E87-1DC5D433FBE7}"/>
              </a:ext>
            </a:extLst>
          </p:cNvPr>
          <p:cNvGrpSpPr/>
          <p:nvPr/>
        </p:nvGrpSpPr>
        <p:grpSpPr>
          <a:xfrm>
            <a:off x="1146457" y="3402198"/>
            <a:ext cx="3123132" cy="1532054"/>
            <a:chOff x="0" y="0"/>
            <a:chExt cx="4164177" cy="2042739"/>
          </a:xfrm>
        </p:grpSpPr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A9413130-00AD-F6EB-E384-8C4C59F25A93}"/>
                </a:ext>
              </a:extLst>
            </p:cNvPr>
            <p:cNvSpPr/>
            <p:nvPr/>
          </p:nvSpPr>
          <p:spPr>
            <a:xfrm>
              <a:off x="1354311" y="0"/>
              <a:ext cx="1455555" cy="1492704"/>
            </a:xfrm>
            <a:custGeom>
              <a:avLst/>
              <a:gdLst/>
              <a:ahLst/>
              <a:cxnLst/>
              <a:rect l="l" t="t" r="r" b="b"/>
              <a:pathLst>
                <a:path w="1455555" h="1492704">
                  <a:moveTo>
                    <a:pt x="0" y="0"/>
                  </a:moveTo>
                  <a:lnTo>
                    <a:pt x="1455555" y="0"/>
                  </a:lnTo>
                  <a:lnTo>
                    <a:pt x="1455555" y="1492704"/>
                  </a:lnTo>
                  <a:lnTo>
                    <a:pt x="0" y="14927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TextBox 15">
              <a:extLst>
                <a:ext uri="{FF2B5EF4-FFF2-40B4-BE49-F238E27FC236}">
                  <a16:creationId xmlns:a16="http://schemas.microsoft.com/office/drawing/2014/main" id="{92D36645-13BD-5B9D-258D-29635639B3A8}"/>
                </a:ext>
              </a:extLst>
            </p:cNvPr>
            <p:cNvSpPr txBox="1"/>
            <p:nvPr/>
          </p:nvSpPr>
          <p:spPr>
            <a:xfrm>
              <a:off x="0" y="1636974"/>
              <a:ext cx="4164177" cy="4057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000000"/>
                  </a:solidFill>
                  <a:latin typeface="Lato"/>
                </a:rPr>
                <a:t>Sarcopenia and multimorbidity</a:t>
              </a:r>
            </a:p>
          </p:txBody>
        </p:sp>
      </p:grpSp>
      <p:grpSp>
        <p:nvGrpSpPr>
          <p:cNvPr id="51" name="Group 43">
            <a:extLst>
              <a:ext uri="{FF2B5EF4-FFF2-40B4-BE49-F238E27FC236}">
                <a16:creationId xmlns:a16="http://schemas.microsoft.com/office/drawing/2014/main" id="{2B2ECC45-E079-5E23-24CB-B8AA64DCDC71}"/>
              </a:ext>
            </a:extLst>
          </p:cNvPr>
          <p:cNvGrpSpPr/>
          <p:nvPr/>
        </p:nvGrpSpPr>
        <p:grpSpPr>
          <a:xfrm>
            <a:off x="1737017" y="8055058"/>
            <a:ext cx="1724734" cy="1189910"/>
            <a:chOff x="-235857" y="0"/>
            <a:chExt cx="2299645" cy="1586547"/>
          </a:xfrm>
        </p:grpSpPr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1E829F1F-38A3-BF3E-0C30-A3B753B154E9}"/>
                </a:ext>
              </a:extLst>
            </p:cNvPr>
            <p:cNvSpPr/>
            <p:nvPr/>
          </p:nvSpPr>
          <p:spPr>
            <a:xfrm>
              <a:off x="334361" y="0"/>
              <a:ext cx="995924" cy="995924"/>
            </a:xfrm>
            <a:custGeom>
              <a:avLst/>
              <a:gdLst/>
              <a:ahLst/>
              <a:cxnLst/>
              <a:rect l="l" t="t" r="r" b="b"/>
              <a:pathLst>
                <a:path w="995924" h="995924">
                  <a:moveTo>
                    <a:pt x="0" y="0"/>
                  </a:moveTo>
                  <a:lnTo>
                    <a:pt x="995923" y="0"/>
                  </a:lnTo>
                  <a:lnTo>
                    <a:pt x="995923" y="995924"/>
                  </a:lnTo>
                  <a:lnTo>
                    <a:pt x="0" y="9959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TextBox 45">
              <a:extLst>
                <a:ext uri="{FF2B5EF4-FFF2-40B4-BE49-F238E27FC236}">
                  <a16:creationId xmlns:a16="http://schemas.microsoft.com/office/drawing/2014/main" id="{FF842AFF-73A8-46E8-D36B-377008463A09}"/>
                </a:ext>
              </a:extLst>
            </p:cNvPr>
            <p:cNvSpPr txBox="1"/>
            <p:nvPr/>
          </p:nvSpPr>
          <p:spPr>
            <a:xfrm>
              <a:off x="-235857" y="1200372"/>
              <a:ext cx="2299645" cy="3861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dirty="0">
                  <a:solidFill>
                    <a:srgbClr val="000000"/>
                  </a:solidFill>
                  <a:latin typeface="Lato"/>
                </a:rPr>
                <a:t>Online survey</a:t>
              </a:r>
              <a:endParaRPr lang="en-US" sz="1800" dirty="0">
                <a:solidFill>
                  <a:srgbClr val="000000"/>
                </a:solidFill>
                <a:latin typeface="Lato"/>
                <a:ea typeface="Lato"/>
                <a:cs typeface="La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0484505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49982d-e1bb-4d20-b4b6-392532867626">
      <Terms xmlns="http://schemas.microsoft.com/office/infopath/2007/PartnerControls"/>
    </lcf76f155ced4ddcb4097134ff3c332f>
    <TaxCatchAll xmlns="ed3add7f-11e0-4451-9a02-71f0c68bffd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DAFF1401DC244D82E9AA8590E8BA11" ma:contentTypeVersion="13" ma:contentTypeDescription="Create a new document." ma:contentTypeScope="" ma:versionID="f61e2ccfff0d49aa6d38572c8b5f351a">
  <xsd:schema xmlns:xsd="http://www.w3.org/2001/XMLSchema" xmlns:xs="http://www.w3.org/2001/XMLSchema" xmlns:p="http://schemas.microsoft.com/office/2006/metadata/properties" xmlns:ns2="e349982d-e1bb-4d20-b4b6-392532867626" xmlns:ns3="ed3add7f-11e0-4451-9a02-71f0c68bffd7" targetNamespace="http://schemas.microsoft.com/office/2006/metadata/properties" ma:root="true" ma:fieldsID="09ca3b713d99b565fa6cb355d9622c59" ns2:_="" ns3:_="">
    <xsd:import namespace="e349982d-e1bb-4d20-b4b6-392532867626"/>
    <xsd:import namespace="ed3add7f-11e0-4451-9a02-71f0c68bff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49982d-e1bb-4d20-b4b6-3925328676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ac7af76c-f141-45ca-ae1a-4959eb0cbd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3add7f-11e0-4451-9a02-71f0c68bffd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acf367c9-706d-4f45-ba3a-c75a26ce1532}" ma:internalName="TaxCatchAll" ma:showField="CatchAllData" ma:web="ed3add7f-11e0-4451-9a02-71f0c68bff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6C102A-D7C8-4638-93F2-626774D2B18A}">
  <ds:schemaRefs>
    <ds:schemaRef ds:uri="e349982d-e1bb-4d20-b4b6-392532867626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ed3add7f-11e0-4451-9a02-71f0c68bffd7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A9E2F82E-C408-4364-B3AE-83D7801676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49982d-e1bb-4d20-b4b6-392532867626"/>
    <ds:schemaRef ds:uri="ed3add7f-11e0-4451-9a02-71f0c68bff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610F547-6065-4731-B2DD-993CA9ADFB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288</Words>
  <Application>Microsoft Office PowerPoint</Application>
  <PresentationFormat>Custom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Aptos Display</vt:lpstr>
      <vt:lpstr>Lato Heavy</vt:lpstr>
      <vt:lpstr>Lato Black</vt:lpstr>
      <vt:lpstr>Calibri</vt:lpstr>
      <vt:lpstr>Aptos</vt:lpstr>
      <vt:lpstr>Lato</vt:lpstr>
      <vt:lpstr>Lato Bold</vt:lpstr>
      <vt:lpstr>Arial</vt:lpstr>
      <vt:lpstr>1_Custom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PPIE case study</dc:title>
  <cp:lastModifiedBy>Elena Pizzoli (CMH - Administration)</cp:lastModifiedBy>
  <cp:revision>223</cp:revision>
  <dcterms:created xsi:type="dcterms:W3CDTF">2006-08-16T00:00:00Z</dcterms:created>
  <dcterms:modified xsi:type="dcterms:W3CDTF">2025-03-26T17:31:25Z</dcterms:modified>
  <dc:identifier>DAGJCRMn_Nk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0x010100D3DAFF1401DC244D82E9AA8590E8BA11</vt:lpwstr>
  </property>
  <property fmtid="{D5CDD505-2E9C-101B-9397-08002B2CF9AE}" pid="3" name="MediaServiceImageTags">
    <vt:lpwstr/>
  </property>
</Properties>
</file>